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61" r:id="rId4"/>
    <p:sldId id="270" r:id="rId5"/>
    <p:sldId id="269" r:id="rId6"/>
    <p:sldId id="27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733"/>
    <p:restoredTop sz="94661"/>
  </p:normalViewPr>
  <p:slideViewPr>
    <p:cSldViewPr snapToGrid="0" snapToObjects="1">
      <p:cViewPr varScale="1">
        <p:scale>
          <a:sx n="83" d="100"/>
          <a:sy n="83" d="100"/>
        </p:scale>
        <p:origin x="232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Serverless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2B44E-598E-D54C-9873-8B04BC18F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234" y="4133850"/>
            <a:ext cx="1788159" cy="125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23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10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215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Containers</a:t>
            </a:r>
          </a:p>
          <a:p>
            <a:pPr lvl="1"/>
            <a:r>
              <a:rPr lang="en-US" dirty="0"/>
              <a:t>A way to encapsulate an application and its dependencies in a lightweight and portable environment.</a:t>
            </a:r>
          </a:p>
          <a:p>
            <a:pPr lvl="1"/>
            <a:r>
              <a:rPr lang="en-US" dirty="0"/>
              <a:t>A super process</a:t>
            </a:r>
          </a:p>
          <a:p>
            <a:endParaRPr lang="en-US" dirty="0"/>
          </a:p>
          <a:p>
            <a:r>
              <a:rPr lang="en-US" dirty="0"/>
              <a:t>Container benefits:</a:t>
            </a:r>
          </a:p>
          <a:p>
            <a:pPr lvl="1"/>
            <a:r>
              <a:rPr lang="en-US" dirty="0"/>
              <a:t>Write once and run anywhere.</a:t>
            </a:r>
          </a:p>
          <a:p>
            <a:pPr lvl="1"/>
            <a:r>
              <a:rPr lang="en-US" dirty="0"/>
              <a:t>Eliminate dependency conflicts.</a:t>
            </a:r>
          </a:p>
          <a:p>
            <a:pPr lvl="1"/>
            <a:r>
              <a:rPr lang="en-US" dirty="0"/>
              <a:t>Easy to deploy.</a:t>
            </a:r>
          </a:p>
          <a:p>
            <a:endParaRPr lang="en-US" dirty="0"/>
          </a:p>
          <a:p>
            <a:r>
              <a:rPr lang="en-US" dirty="0"/>
              <a:t>A container isn't a VM.</a:t>
            </a:r>
          </a:p>
          <a:p>
            <a:pPr lvl="1"/>
            <a:r>
              <a:rPr lang="en-US" dirty="0"/>
              <a:t>Containers use the same kernel as the host.</a:t>
            </a:r>
          </a:p>
          <a:p>
            <a:pPr lvl="1"/>
            <a:r>
              <a:rPr lang="en-US" dirty="0"/>
              <a:t>Containers have their own process space and networking stack.</a:t>
            </a:r>
          </a:p>
          <a:p>
            <a:pPr lvl="1"/>
            <a:r>
              <a:rPr lang="en-US" dirty="0"/>
              <a:t>Containers can't emulate physical devices</a:t>
            </a:r>
          </a:p>
          <a:p>
            <a:pPr lvl="1"/>
            <a:r>
              <a:rPr lang="en-US" dirty="0"/>
              <a:t>Containers can start up in seconds.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388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Serverless</a:t>
            </a:r>
          </a:p>
          <a:p>
            <a:endParaRPr lang="en-US" dirty="0"/>
          </a:p>
          <a:p>
            <a:r>
              <a:rPr lang="en-US" dirty="0"/>
              <a:t>Lambda functions</a:t>
            </a:r>
          </a:p>
        </p:txBody>
      </p:sp>
    </p:spTree>
    <p:extLst>
      <p:ext uri="{BB962C8B-B14F-4D97-AF65-F5344CB8AC3E}">
        <p14:creationId xmlns:p14="http://schemas.microsoft.com/office/powerpoint/2010/main" val="255645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  <a:p>
            <a:endParaRPr lang="en-US" dirty="0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lambda function.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11: Lambda</a:t>
            </a:r>
          </a:p>
          <a:p>
            <a:r>
              <a:rPr lang="en-US"/>
              <a:t>Watch </a:t>
            </a:r>
            <a:r>
              <a:rPr lang="en-US" dirty="0"/>
              <a:t>Lecture 13 videos</a:t>
            </a:r>
          </a:p>
        </p:txBody>
      </p:sp>
    </p:spTree>
    <p:extLst>
      <p:ext uri="{BB962C8B-B14F-4D97-AF65-F5344CB8AC3E}">
        <p14:creationId xmlns:p14="http://schemas.microsoft.com/office/powerpoint/2010/main" val="4210413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138</Words>
  <Application>Microsoft Macintosh PowerPoint</Application>
  <PresentationFormat>Widescreen</PresentationFormat>
  <Paragraphs>40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DevOps &amp; Cloud Infrastructure SEIS 665 Serverless Review</vt:lpstr>
      <vt:lpstr>Agenda</vt:lpstr>
      <vt:lpstr>Lecture Review</vt:lpstr>
      <vt:lpstr>Lecture Review</vt:lpstr>
      <vt:lpstr>Classroom Project</vt:lpstr>
      <vt:lpstr>Homework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30</cp:revision>
  <dcterms:created xsi:type="dcterms:W3CDTF">2018-03-18T18:36:44Z</dcterms:created>
  <dcterms:modified xsi:type="dcterms:W3CDTF">2018-08-19T18:21:28Z</dcterms:modified>
</cp:coreProperties>
</file>

<file path=docProps/thumbnail.jpeg>
</file>